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-1068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8F70-861D-4F57-B9CC-E126170795B9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A4475-5342-43AF-8AF3-C5985E80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783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8F70-861D-4F57-B9CC-E126170795B9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A4475-5342-43AF-8AF3-C5985E80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302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8F70-861D-4F57-B9CC-E126170795B9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A4475-5342-43AF-8AF3-C5985E80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175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8F70-861D-4F57-B9CC-E126170795B9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A4475-5342-43AF-8AF3-C5985E80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716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8F70-861D-4F57-B9CC-E126170795B9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A4475-5342-43AF-8AF3-C5985E80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813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8F70-861D-4F57-B9CC-E126170795B9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A4475-5342-43AF-8AF3-C5985E80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857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8F70-861D-4F57-B9CC-E126170795B9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A4475-5342-43AF-8AF3-C5985E80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7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8F70-861D-4F57-B9CC-E126170795B9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A4475-5342-43AF-8AF3-C5985E80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261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8F70-861D-4F57-B9CC-E126170795B9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A4475-5342-43AF-8AF3-C5985E80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861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8F70-861D-4F57-B9CC-E126170795B9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A4475-5342-43AF-8AF3-C5985E80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898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8F70-861D-4F57-B9CC-E126170795B9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A4475-5342-43AF-8AF3-C5985E80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688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48F70-861D-4F57-B9CC-E126170795B9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A4475-5342-43AF-8AF3-C5985E80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81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53" y="274937"/>
            <a:ext cx="3196042" cy="2122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" y="2397210"/>
            <a:ext cx="3335733" cy="6256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195" y="274938"/>
            <a:ext cx="3419843" cy="2177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7535" y="2452416"/>
            <a:ext cx="3316503" cy="5301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752721" y="7753598"/>
            <a:ext cx="270612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From notable men of Franklin &amp; Oxford Counties, Maine – Published in 1897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014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JoAnne</dc:creator>
  <cp:lastModifiedBy>JoAnne</cp:lastModifiedBy>
  <cp:revision>2</cp:revision>
  <cp:lastPrinted>2013-08-31T15:24:53Z</cp:lastPrinted>
  <dcterms:created xsi:type="dcterms:W3CDTF">2013-08-31T15:16:25Z</dcterms:created>
  <dcterms:modified xsi:type="dcterms:W3CDTF">2013-08-31T15:27:22Z</dcterms:modified>
</cp:coreProperties>
</file>